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помощь преподавателям РУМО русского языка и литературы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д</a:t>
            </a:r>
            <a:r>
              <a:rPr lang="ru-RU" dirty="0" smtClean="0">
                <a:solidFill>
                  <a:schemeClr val="tx1"/>
                </a:solidFill>
              </a:rPr>
              <a:t>ля подготовки к республиканской олимпиаде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300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0507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96752"/>
            <a:ext cx="820891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уметь:</a:t>
            </a:r>
          </a:p>
          <a:p>
            <a:pPr defTabSz="357188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определять тип речи</a:t>
            </a:r>
          </a:p>
          <a:p>
            <a:pPr defTabSz="357188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знать признаки типов речи</a:t>
            </a:r>
          </a:p>
          <a:p>
            <a:pPr defTabSz="357188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 понимать смысл текста</a:t>
            </a:r>
          </a:p>
          <a:p>
            <a:pPr defTabSz="357188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уметь определять тему, проблематику текста</a:t>
            </a:r>
          </a:p>
          <a:p>
            <a:pPr defTabSz="357188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определять позицию автора, героя текста.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ПРИМЕРНЫЕ задания.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Обучающиеся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программам ППССЗ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определяют тип речи и обосновывают свой выбор.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Задание. Определите тип речи текста. По каким признакам вы определили тип речи?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Обучающиеся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программам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ППКРС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выбирают ответ из предложенных вариантов.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	Описание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	Рассуждение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	Повествование</a:t>
            </a:r>
          </a:p>
        </p:txBody>
      </p:sp>
    </p:spTree>
    <p:extLst>
      <p:ext uri="{BB962C8B-B14F-4D97-AF65-F5344CB8AC3E}">
        <p14:creationId xmlns:p14="http://schemas.microsoft.com/office/powerpoint/2010/main" val="525697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78098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ЧАСТЬ </a:t>
            </a:r>
            <a:r>
              <a:rPr lang="en-US" sz="2800" b="1" dirty="0"/>
              <a:t>II</a:t>
            </a:r>
            <a:br>
              <a:rPr lang="en-US" sz="2800" b="1" dirty="0"/>
            </a:b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052736"/>
            <a:ext cx="784887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Для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 заданий по литературе требуется знать следующее:</a:t>
            </a:r>
          </a:p>
          <a:p>
            <a:pPr>
              <a:tabLst>
                <a:tab pos="185738" algn="l"/>
              </a:tabLst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автора и названия программных произведений, имена героев </a:t>
            </a:r>
          </a:p>
          <a:p>
            <a:pPr>
              <a:tabLst>
                <a:tab pos="185738" algn="l"/>
              </a:tabLst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основные литературные направления 19 - 20 вв.</a:t>
            </a:r>
          </a:p>
          <a:p>
            <a:pPr>
              <a:tabLst>
                <a:tab pos="185738" algn="l"/>
              </a:tabLst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роды и жанры литературы</a:t>
            </a:r>
          </a:p>
          <a:p>
            <a:pPr>
              <a:tabLst>
                <a:tab pos="185738" algn="l"/>
              </a:tabLst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изобразительно-выразительные средства (СРВ)</a:t>
            </a:r>
          </a:p>
          <a:p>
            <a:pPr>
              <a:tabLst>
                <a:tab pos="185738" algn="l"/>
              </a:tabLst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стихотворные размеры, рифмы.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Студент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уметь анализировать предложенный прозаический текст/ поэтическое произведение.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ПРИМЕРНЫЕ задания. 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№1. 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направлены на проверку общих знаний по дисциплинам «Русский язык» и «Литература»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приведенный ниже текст и выполните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с 1 по ...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051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№2.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Поэтический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720840"/>
            <a:ext cx="734481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направлены на проверку умений воспринимать, анализировать и оценивать поэтический текст (определять род, жанр произведения, литературное направление, определять средства языковой выразительности (тропы, стилистические фигуры...)).</a:t>
            </a: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ПРИМЕРНЫЕ задания.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средства языковой выразительности использовал автор в предложенном тексте?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1194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02434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 году наша страна празднует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225-летний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юбилей великого русского поэта, драматурга, писателя Александра Сергеевича Пушкина (Указ Президента Российской Федерации от 05.07.2021 № 404 "О 225-летии со дня рождения А.С. Пушкина").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В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связи с этим в задания будут включены прозаические и/или поэтические произведения (или фрагменты) А.С. Пушкина.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Студентам необходимо углубить знания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творчестве великого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классика (поэзии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драматургии,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прозе).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19770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коллеги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– ответ на   вопросы, которые вы нам задавали.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Надеюсь, эта информация поможет вам в подготовке к олимпиаде. Желаю всем удачи!  И пусть победит сильнейший!!!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924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этап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 24 января по 02 февраля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с 15 февраля по 24 февраля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– с28 февраля по 4 марта</a:t>
            </a:r>
          </a:p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1 курса ПОО, осваивающие программы ППССЗ, ППКРС на базе основного  общего образования.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996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1052736"/>
            <a:ext cx="662473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</a:t>
            </a:r>
            <a:endParaRPr lang="ru-RU" sz="2800" dirty="0"/>
          </a:p>
          <a:p>
            <a:r>
              <a:rPr lang="ru-RU" sz="2800" dirty="0" smtClean="0"/>
              <a:t> </a:t>
            </a:r>
            <a:r>
              <a:rPr lang="ru-RU" sz="3200" dirty="0" smtClean="0"/>
              <a:t>Студенту необходимо повторить следующие разделы:</a:t>
            </a:r>
            <a:endParaRPr lang="ru-RU" sz="3200" dirty="0"/>
          </a:p>
          <a:p>
            <a:r>
              <a:rPr lang="ru-RU" sz="3200" b="1" dirty="0" smtClean="0"/>
              <a:t>Лексика</a:t>
            </a:r>
            <a:r>
              <a:rPr lang="ru-RU" sz="3200" b="1" dirty="0"/>
              <a:t>. Фразеология. Лексикография.</a:t>
            </a:r>
          </a:p>
          <a:p>
            <a:r>
              <a:rPr lang="ru-RU" sz="3200" b="1" dirty="0"/>
              <a:t>Фонетика. Графика. Орфоэпия.</a:t>
            </a:r>
          </a:p>
          <a:p>
            <a:r>
              <a:rPr lang="ru-RU" sz="3200" b="1" dirty="0" smtClean="0"/>
              <a:t>Орфография.</a:t>
            </a:r>
            <a:endParaRPr lang="ru-RU" sz="3200" b="1" dirty="0"/>
          </a:p>
          <a:p>
            <a:r>
              <a:rPr lang="ru-RU" sz="3200" b="1" dirty="0" smtClean="0"/>
              <a:t>Морфология.</a:t>
            </a:r>
            <a:endParaRPr lang="ru-RU" sz="3200" b="1" dirty="0"/>
          </a:p>
          <a:p>
            <a:r>
              <a:rPr lang="ru-RU" sz="3200" b="1" dirty="0"/>
              <a:t>Синтаксис и </a:t>
            </a:r>
            <a:r>
              <a:rPr lang="ru-RU" sz="3200" b="1" dirty="0" smtClean="0"/>
              <a:t>пунктуация. </a:t>
            </a:r>
            <a:endParaRPr lang="ru-RU" sz="3200" b="1" dirty="0"/>
          </a:p>
          <a:p>
            <a:r>
              <a:rPr lang="ru-RU" sz="3200" b="1" dirty="0" smtClean="0"/>
              <a:t>Стилистика.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84149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052736"/>
            <a:ext cx="72728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Студент должен </a:t>
            </a:r>
          </a:p>
          <a:p>
            <a:r>
              <a:rPr lang="ru-RU" sz="2400" b="1" dirty="0"/>
              <a:t>•	обладать знаниями в разных областях русского языка</a:t>
            </a:r>
          </a:p>
          <a:p>
            <a:r>
              <a:rPr lang="ru-RU" sz="2400" b="1" dirty="0"/>
              <a:t>•	иметь навыки фонетического, морфемного, словообразовательного, морфологического и синтаксического разбора</a:t>
            </a:r>
          </a:p>
          <a:p>
            <a:r>
              <a:rPr lang="ru-RU" sz="2400" b="1" dirty="0"/>
              <a:t>•	иметь языковое чутье: чувство языка, стиля, благодаря которому сможет выражать свои мысли  грамотно и  нешаблонно</a:t>
            </a:r>
          </a:p>
          <a:p>
            <a:r>
              <a:rPr lang="ru-RU" sz="2400" b="1" dirty="0"/>
              <a:t>•	уметь сопоставлять, обобщать, систематизировать, анализировать и </a:t>
            </a:r>
            <a:r>
              <a:rPr lang="ru-RU" sz="2400" b="1" dirty="0" smtClean="0"/>
              <a:t>прочее.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962274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Фонетика. Графика.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Орфоэпия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305342"/>
            <a:ext cx="734481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.</a:t>
            </a:r>
            <a:endParaRPr lang="ru-RU" sz="2400" dirty="0"/>
          </a:p>
          <a:p>
            <a:r>
              <a:rPr lang="ru-RU" sz="2400" dirty="0"/>
              <a:t>•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Знать особенности ударения и произношения в русском языке.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Обладать знаниями и навыками фонетического разбора слова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ПРИМЕРНЫЕ задания.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1)Какая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фонетическая транскрипция содержит ошибку?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одном из приведённых ниже слов допущена ошибка в постановке ударения: НЕВЕРНО выделена буква, обозначающая ударный гласный звук. Выпишите это слово.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436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Лексика. Фразеология.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Лексикография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412775"/>
            <a:ext cx="799288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знать: </a:t>
            </a:r>
          </a:p>
          <a:p>
            <a:pPr defTabSz="357188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лексику с точки зрения употребления, происхождения, активного и пассивного словарного запаса </a:t>
            </a:r>
          </a:p>
          <a:p>
            <a:pPr defTabSz="357188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основные разряды лексических единиц (синонимы, антонимы, омонимы, паронимы, фразеологизмы (крылатые выражения)) </a:t>
            </a:r>
          </a:p>
          <a:p>
            <a:pPr defTabSz="357188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изобразительно-выразительные средства языка (тропы, стилистические фигуры).</a:t>
            </a:r>
          </a:p>
          <a:p>
            <a:pPr defTabSz="357188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ПРИМЕРНЫЕ задания.</a:t>
            </a:r>
          </a:p>
          <a:p>
            <a:pPr defTabSz="357188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	Прочитайте фрагмент словарной статьи, определите лексическое значение, в котором употреблено выделенное слово.</a:t>
            </a:r>
          </a:p>
          <a:p>
            <a:pPr defTabSz="357188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	Найдите в тексте антоним к слову  ....</a:t>
            </a:r>
          </a:p>
          <a:p>
            <a:pPr defTabSz="357188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	В одном из приведенных ниже предложений НЕВЕРНО употреблено выделенное слово. Исправьте лексическую ошибку, подобрав к выделенному слову пароним. Запишите подобранное слово.</a:t>
            </a:r>
          </a:p>
          <a:p>
            <a:pPr defTabSz="357188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	Раскройте значение фразеологизма ...</a:t>
            </a:r>
          </a:p>
          <a:p>
            <a:pPr defTabSz="357188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	Какие средства языковой выразительности использовал автор в тексте?</a:t>
            </a:r>
          </a:p>
        </p:txBody>
      </p:sp>
    </p:spTree>
    <p:extLst>
      <p:ext uri="{BB962C8B-B14F-4D97-AF65-F5344CB8AC3E}">
        <p14:creationId xmlns:p14="http://schemas.microsoft.com/office/powerpoint/2010/main" val="834368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284984"/>
            <a:ext cx="7772400" cy="2483991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Морфология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 должен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уметь определять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речи (знать постоянные и непостоянные признаки частей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речи, определять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синтаксическую роль 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предложении)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5" y="980728"/>
            <a:ext cx="7739137" cy="2304256"/>
          </a:xfrm>
        </p:spPr>
        <p:txBody>
          <a:bodyPr>
            <a:normAutofit/>
          </a:bodyPr>
          <a:lstStyle/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Орфография</a:t>
            </a:r>
          </a:p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Знание всех основных правил орфографии</a:t>
            </a:r>
          </a:p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(задания как на ЕГЭ, ВПР)</a:t>
            </a: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357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Синтаксис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пунктуация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2060848"/>
            <a:ext cx="81369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знать: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классификацию предложений, виды и типы предложений 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главные и второстепенные члены предложения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знаки препинания, правила их постановки, употребления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осложненные предложения.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 должен владеть навыками синтаксического разбора предложений простых и сложных (ССП, СПП, БСП)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ПРИМЕРНЫЕ задания.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	В предложении пропущены знаки препинания. Найдите вариант, в котором нет ошибок.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	Начертить схему предложения.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	Выполнить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клоуз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-тест.</a:t>
            </a:r>
          </a:p>
        </p:txBody>
      </p:sp>
    </p:spTree>
    <p:extLst>
      <p:ext uri="{BB962C8B-B14F-4D97-AF65-F5344CB8AC3E}">
        <p14:creationId xmlns:p14="http://schemas.microsoft.com/office/powerpoint/2010/main" val="3437321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Стилистика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412776"/>
            <a:ext cx="784887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уметь:</a:t>
            </a:r>
          </a:p>
          <a:p>
            <a:pPr defTabSz="263525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определять стиль текста</a:t>
            </a:r>
          </a:p>
          <a:p>
            <a:pPr defTabSz="263525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знать характерные особенности стилей речи.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ПРИМЕРНЫЕ задания.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по программам подготовки среднего звена (далее – ППССЗ) самостоятельно определяют стиль речи и обосновывают свой выбор. 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Задание. Определите стиль речи предложенного текста. По каким признакам вы определили стиль текста?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по программам подготовки квалифицированных рабочих и служащих (далее – ППКРС) выбирают ответ из предложенных вариантов, например, </a:t>
            </a:r>
          </a:p>
          <a:p>
            <a:pPr defTabSz="357188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	 разговорный</a:t>
            </a:r>
          </a:p>
          <a:p>
            <a:pPr defTabSz="357188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	официально-деловой</a:t>
            </a:r>
          </a:p>
          <a:p>
            <a:pPr defTabSz="357188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	публицистический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9716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262</Words>
  <Application>Microsoft Office PowerPoint</Application>
  <PresentationFormat>Экран (4:3)</PresentationFormat>
  <Paragraphs>106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В помощь преподавателям РУМО русского языка и литературы</vt:lpstr>
      <vt:lpstr>Сроки</vt:lpstr>
      <vt:lpstr> </vt:lpstr>
      <vt:lpstr>Презентация PowerPoint</vt:lpstr>
      <vt:lpstr>Фонетика. Графика. Орфоэпия</vt:lpstr>
      <vt:lpstr>Лексика. Фразеология. Лексикография </vt:lpstr>
      <vt:lpstr>Морфология Студент должен уметь определять часть речи (знать постоянные и непостоянные признаки частей речи, определять синтаксическую роль в предложении) </vt:lpstr>
      <vt:lpstr>Синтаксис и пунктуация</vt:lpstr>
      <vt:lpstr>Стилистика </vt:lpstr>
      <vt:lpstr>Текст </vt:lpstr>
      <vt:lpstr>ЧАСТЬ II </vt:lpstr>
      <vt:lpstr>Текст №2. Поэтический текст </vt:lpstr>
      <vt:lpstr>       В 2024 году наша страна празднует 225-летний юбилей великого русского поэта, драматурга, писателя Александра Сергеевича Пушкина (Указ Президента Российской Федерации от 05.07.2021 № 404 "О 225-летии со дня рождения А.С. Пушкина").         В связи с этим в задания будут включены прозаические и/или поэтические произведения (или фрагменты) А.С. Пушкина. Студентам необходимо углубить знания о творчестве великого классика (поэзии, драматургии, прозе).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помощь преподавателям РУМО русского языка и литературы</dc:title>
  <dc:creator>Komp02</dc:creator>
  <cp:lastModifiedBy>Komp02</cp:lastModifiedBy>
  <cp:revision>12</cp:revision>
  <dcterms:created xsi:type="dcterms:W3CDTF">2022-01-26T07:58:06Z</dcterms:created>
  <dcterms:modified xsi:type="dcterms:W3CDTF">2022-01-26T11:12:43Z</dcterms:modified>
</cp:coreProperties>
</file>